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BB5"/>
    <a:srgbClr val="D63C2B"/>
    <a:srgbClr val="8A1D0D"/>
    <a:srgbClr val="C9EDF7"/>
    <a:srgbClr val="35BBE2"/>
    <a:srgbClr val="006FB3"/>
    <a:srgbClr val="C05426"/>
    <a:srgbClr val="FDB714"/>
    <a:srgbClr val="B9D031"/>
    <a:srgbClr val="85A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31" y="-1685"/>
            <a:ext cx="7623123" cy="10695085"/>
          </a:xfrm>
          <a:prstGeom prst="rect">
            <a:avLst/>
          </a:prstGeom>
        </p:spPr>
      </p:pic>
      <p:sp>
        <p:nvSpPr>
          <p:cNvPr id="29" name="Прямоугольник 28"/>
          <p:cNvSpPr/>
          <p:nvPr/>
        </p:nvSpPr>
        <p:spPr>
          <a:xfrm>
            <a:off x="-63114" y="4050554"/>
            <a:ext cx="4068665" cy="4920023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-59420" y="5634732"/>
            <a:ext cx="406497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-59420" y="5580616"/>
            <a:ext cx="406497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5568" y="4194572"/>
            <a:ext cx="35230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1BBB5"/>
                </a:solidFill>
              </a:rPr>
              <a:t>Продающий заголовок</a:t>
            </a:r>
            <a:endParaRPr lang="ru-RU" sz="4000" i="1" dirty="0">
              <a:solidFill>
                <a:srgbClr val="F1BBB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239" y="5778748"/>
            <a:ext cx="314933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as </a:t>
            </a:r>
            <a:r>
              <a:rPr lang="en-US" sz="1800" i="1" dirty="0">
                <a:solidFill>
                  <a:schemeClr val="bg1"/>
                </a:solidFill>
              </a:rPr>
              <a:t>the totality of everything </a:t>
            </a:r>
          </a:p>
          <a:p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bg1"/>
                </a:solidFill>
              </a:rPr>
              <a:t>erything</a:t>
            </a:r>
            <a:r>
              <a:rPr lang="en-US" sz="1400" i="1" dirty="0">
                <a:solidFill>
                  <a:schemeClr val="bg1"/>
                </a:solidFill>
              </a:rPr>
              <a:t> that exists including all physical matter and energy, the planets, stars, galaxies, and the contents of intergalactic space, although this usage may differ with the </a:t>
            </a:r>
            <a:r>
              <a:rPr lang="en-US" sz="1400" i="1" dirty="0" smtClean="0">
                <a:solidFill>
                  <a:schemeClr val="bg1"/>
                </a:solidFill>
              </a:rPr>
              <a:t>context</a:t>
            </a:r>
            <a:endParaRPr lang="en-US" sz="1800" i="1" dirty="0">
              <a:solidFill>
                <a:schemeClr val="bg1"/>
              </a:solidFill>
            </a:endParaRPr>
          </a:p>
          <a:p>
            <a:r>
              <a:rPr lang="en-US" sz="1400" i="1" dirty="0" err="1">
                <a:solidFill>
                  <a:schemeClr val="bg1"/>
                </a:solidFill>
              </a:rPr>
              <a:t>erything</a:t>
            </a:r>
            <a:r>
              <a:rPr lang="en-US" sz="1400" i="1" dirty="0">
                <a:solidFill>
                  <a:schemeClr val="bg1"/>
                </a:solidFill>
              </a:rPr>
              <a:t> that exists including all physical matter and energy, the planets, stars, galaxies, and the contents of intergalactic space, although this usage may differ with the context</a:t>
            </a:r>
          </a:p>
          <a:p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727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39013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83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29</cp:revision>
  <dcterms:created xsi:type="dcterms:W3CDTF">2011-06-17T23:30:18Z</dcterms:created>
  <dcterms:modified xsi:type="dcterms:W3CDTF">2011-06-21T01:45:14Z</dcterms:modified>
</cp:coreProperties>
</file>